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368FFB-84BA-4238-98AE-192AFF9660F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51145B5-D510-4A55-A9DB-2541E17DB6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23FD2A-C570-43D6-87F4-6B063DCC32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6C219-94A8-499F-A27E-3EB5727AC9C8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C7CF16-04D8-45E4-B47F-7053667D9A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69396D-22D8-4570-9807-F750248026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DB735B-8E57-49F8-83F4-BC569F8096B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51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F9808A-19B8-4946-B7D5-D50AC68256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6DA9E5A-4FA3-432A-80E3-A4E162BF683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7C915F-55B1-466A-92CC-CA1433A04D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197126-4539-4E4D-BFA2-DC2A7C1E113A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22F05A-A234-45EF-9706-36877C13BC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E66B59-D794-4230-889E-8BB351F34B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D1686E-688E-468E-9D66-5354F34DB8E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381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9BC950F-2D3B-4B52-9408-2D4B18A0B7F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A3299F-3789-4D64-9C54-679FCF30464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5B3DCF-78B0-465D-9088-9C43CB9370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22759D-91C3-4BC7-B700-E1537B47279A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15B79B-7024-49DA-88A5-CBD5982EEE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232558-1C10-49F3-BD82-BB43917F1A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DDA33D-9298-4E72-B0C2-4E05A10D7B1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44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4060E1-4047-4CD6-88FA-5B4020A21B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6B0787-863C-4A77-95BA-B825F54EDEF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E88084-53F2-4B94-BC0B-1B8C3635A0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898CAA-A7EC-425F-856A-FDECAB4C28E5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A654CC-9F02-4A7E-A203-FC78D15B62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821E50-E0AF-4D4A-8518-6FC364E84A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A330ED-8819-4D9E-950C-D928A34831AA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91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515F79-D309-4F54-9A9D-5AA3A9615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D3BBAB-6045-4FD3-B1E2-8AD09B77B0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193BC4-BE41-4BEE-8450-D31E7A5CB9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A66125-6624-49DF-A8F5-66E09C9604AE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D40A05-6A2C-40E7-810D-D53F8C55E0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E0F43D-2765-4727-A94D-EAAB10F4C7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404DCC-1D89-4736-BD52-E0BD8F36E52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55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7D8B6B-D967-461A-A8F3-97C1828AA1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3D8E05-BE9E-4628-9D20-56E5A5F4E5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D6D1CD-EF38-4881-8D01-96735174CEC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8D7E7D-D183-401A-BD5D-01E7866D5E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01185A-8448-4E4B-933E-A3C5BF8E0E30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AC5918-7C55-4DCE-A07C-196552BD71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96CA9B-498F-412C-A02D-EE27C3454A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DE44CE-0CCB-41C1-A5D2-C44D1CFDFF7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58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1C182F-58DF-49CA-B2C2-02671E1124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DA8D20-91FD-443F-9780-3C14ED2446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10DFCDE-79A7-433C-91CF-79A4DA071A7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5F9993-6A25-4A37-A8A9-307976674FF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95498B7-4403-44D1-89E6-832362D18B3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DF3E6CF-28C2-4D42-A67D-AA39602A7D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5E91BC-E359-4FAF-800E-E6ECEEC944C0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41DCC21-848D-44FC-8B22-74BE65C0C3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E2BE794-844A-43A1-AB18-6172E067AB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8AD4CD-7285-45BE-9283-FE6D9A019420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7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175FB-C083-4F34-AC0E-ECB3A3236C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FCA1FB-C812-44D8-811D-C87F4516B7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62A95-DF01-43EF-84DF-E27ED2DF8BB6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050409A-6673-49F8-A677-9AC607D066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1B71B4E-BDE6-46B4-A8C3-6952718ED3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E6E1DF-2D4D-4430-A83F-01E88B58A24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03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0BC99F8-72BF-42A8-952D-851F272C79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0DDD3-DC28-410B-A70E-AA61461D46F7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7B5CF60-F767-4985-8CB9-0711B032A2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B7C765-7CDD-4F36-AE57-2CB70D6232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8DB90F-F89B-4BA6-AF8B-7D1D0FB6C693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7896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64B308-EE52-49B0-8AA3-A81F8FB93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F3E40E-4833-4ECD-9210-1ABF819F76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1489C2-0017-46E1-A7B3-8B8FFB186C8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9BD49E-13DA-4180-98AE-6AE6746521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2EA903-DDF5-43D4-98F4-91EF0149F06F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66D1242-4258-4FF1-BA6B-30170384EF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F671B10-A437-40BC-B1C5-20325DFD26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988A27-5D33-4DBF-B233-E81DA2A57CB5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168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E84DB9-AD78-4774-9176-50E034D4B7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C6364DE-236E-4B63-86E2-EE955C81BD2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4D9EF3-AFCE-4CAE-B58F-E53678E137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405F9D6-6FD9-4E6A-BC07-2781AEEEDE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77EBF4-C63D-4FD1-A7F4-B680DBE2D814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A7F2B03-6D98-40F2-A1E0-CF096E1E25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527DBB3-B6B6-43C3-BB67-47DC159EDF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C2492B-83B0-451C-B03A-8FB452503D4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28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A75BE35-A02C-4EF2-A369-B9FA400B5D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AEED53-3B33-4FE3-A640-73DCCCB8BF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4363ED-9D2B-40D1-88FD-49D5295E2FA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Alfred Serif Text"/>
              </a:defRPr>
            </a:lvl1pPr>
          </a:lstStyle>
          <a:p>
            <a:pPr lvl="0"/>
            <a:fld id="{C5409AC9-5E2A-4C09-94A9-7EDF598CEE8D}" type="datetime1">
              <a:rPr lang="sv-SE"/>
              <a:pPr lvl="0"/>
              <a:t>2023-10-03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8AD374-CE2C-4E66-95CB-14D0B5BA86B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Alfred Serif Text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04F8E6-D064-4880-9289-64EAF18D319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898989"/>
                </a:solidFill>
                <a:uFillTx/>
                <a:latin typeface="Alfred Serif Text"/>
              </a:defRPr>
            </a:lvl1pPr>
          </a:lstStyle>
          <a:p>
            <a:pPr lvl="0"/>
            <a:fld id="{1E302F3D-AE1E-4A72-BBEE-9C20FD4B88E7}" type="slidenum"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4400" b="0" i="0" u="none" strike="noStrike" kern="1200" cap="none" spc="0" baseline="0">
          <a:solidFill>
            <a:srgbClr val="000000"/>
          </a:solidFill>
          <a:uFillTx/>
          <a:latin typeface="Alfred Sans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800" b="0" i="0" u="none" strike="noStrike" kern="1200" cap="none" spc="0" baseline="0">
          <a:solidFill>
            <a:srgbClr val="000000"/>
          </a:solidFill>
          <a:uFillTx/>
          <a:latin typeface="Alfred Serif Tex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Alfred Serif Text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Alfred Serif Text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Alfred Serif Text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Alfred Serif Tex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>
            <a:extLst>
              <a:ext uri="{FF2B5EF4-FFF2-40B4-BE49-F238E27FC236}">
                <a16:creationId xmlns:a16="http://schemas.microsoft.com/office/drawing/2014/main" id="{A3FCBA40-430C-49F8-A27B-2D84FD98C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99"/>
          <a:stretch/>
        </p:blipFill>
        <p:spPr>
          <a:xfrm>
            <a:off x="0" y="0"/>
            <a:ext cx="1221621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94814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Alfred Sans</vt:lpstr>
      <vt:lpstr>Alfred Serif Text</vt:lpstr>
      <vt:lpstr>Arial</vt:lpstr>
      <vt:lpstr>Office 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Flood_of_Facts_HUB_backdrop</dc:title>
  <dc:creator>Karin</dc:creator>
  <cp:lastModifiedBy>Karin Hallgren</cp:lastModifiedBy>
  <cp:revision>9</cp:revision>
  <dcterms:created xsi:type="dcterms:W3CDTF">2021-09-09T12:01:53Z</dcterms:created>
  <dcterms:modified xsi:type="dcterms:W3CDTF">2023-10-03T15:38:45Z</dcterms:modified>
</cp:coreProperties>
</file>