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56" r:id="rId4"/>
  </p:sldMasterIdLst>
  <p:sldIdLst>
    <p:sldId id="266" r:id="rId5"/>
  </p:sldIdLst>
  <p:sldSz cx="7559675" cy="10691813"/>
  <p:notesSz cx="6858000" cy="9144000"/>
  <p:embeddedFontLst>
    <p:embeddedFont>
      <p:font typeface="Alfred Sans 16" panose="00000500000000000000" pitchFamily="2" charset="0"/>
      <p:regular r:id="rId6"/>
      <p:italic r:id="rId7"/>
    </p:embeddedFont>
  </p:embeddedFontLst>
  <p:defaultTextStyle>
    <a:defPPr>
      <a:defRPr lang="sv-SE"/>
    </a:defPPr>
    <a:lvl1pPr marL="0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1pPr>
    <a:lvl2pPr marL="497754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2pPr>
    <a:lvl3pPr marL="995507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3pPr>
    <a:lvl4pPr marL="1493261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4pPr>
    <a:lvl5pPr marL="1991015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5pPr>
    <a:lvl6pPr marL="2488768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6pPr>
    <a:lvl7pPr marL="2986522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7pPr>
    <a:lvl8pPr marL="3484275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8pPr>
    <a:lvl9pPr marL="3982029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3553"/>
    <a:srgbClr val="0C213A"/>
    <a:srgbClr val="002735"/>
    <a:srgbClr val="DB5128"/>
    <a:srgbClr val="134551"/>
    <a:srgbClr val="602F2E"/>
    <a:srgbClr val="00545E"/>
    <a:srgbClr val="166886"/>
    <a:srgbClr val="003543"/>
    <a:srgbClr val="EFE3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71" autoAdjust="0"/>
    <p:restoredTop sz="94660"/>
  </p:normalViewPr>
  <p:slideViewPr>
    <p:cSldViewPr snapToGrid="0">
      <p:cViewPr varScale="1">
        <p:scale>
          <a:sx n="69" d="100"/>
          <a:sy n="69" d="100"/>
        </p:scale>
        <p:origin x="304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font" Target="fonts/font2.fntdata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font" Target="fonts/font1.fntdata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88E8353-6DCB-D1D9-1007-8C1DD7C095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30082" y="79698"/>
            <a:ext cx="7572770" cy="10518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255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6DD2AFD8-79D1-4073-97D6-1C0D2A661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729" y="569241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5F5A03D7-BA03-4F13-A738-30EE5379F6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9729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058243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xStyles>
    <p:titleStyle>
      <a:lvl1pPr algn="l" defTabSz="1425495" rtl="0" eaLnBrk="1" latinLnBrk="0" hangingPunct="1">
        <a:lnSpc>
          <a:spcPct val="90000"/>
        </a:lnSpc>
        <a:spcBef>
          <a:spcPct val="0"/>
        </a:spcBef>
        <a:buNone/>
        <a:defRPr sz="685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6374" indent="-356374" algn="l" defTabSz="1425495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4365" kern="1200">
          <a:solidFill>
            <a:schemeClr val="tx1"/>
          </a:solidFill>
          <a:latin typeface="+mn-lt"/>
          <a:ea typeface="+mn-ea"/>
          <a:cs typeface="+mn-cs"/>
        </a:defRPr>
      </a:lvl1pPr>
      <a:lvl2pPr marL="1069122" indent="-356374" algn="l" defTabSz="1425495" rtl="0" eaLnBrk="1" latinLnBrk="0" hangingPunct="1">
        <a:lnSpc>
          <a:spcPct val="90000"/>
        </a:lnSpc>
        <a:spcBef>
          <a:spcPts val="779"/>
        </a:spcBef>
        <a:buFont typeface="Arial" panose="020B0604020202020204" pitchFamily="34" charset="0"/>
        <a:buChar char="•"/>
        <a:defRPr sz="3742" kern="1200">
          <a:solidFill>
            <a:schemeClr val="tx1"/>
          </a:solidFill>
          <a:latin typeface="+mn-lt"/>
          <a:ea typeface="+mn-ea"/>
          <a:cs typeface="+mn-cs"/>
        </a:defRPr>
      </a:lvl2pPr>
      <a:lvl3pPr marL="1781869" indent="-356374" algn="l" defTabSz="1425495" rtl="0" eaLnBrk="1" latinLnBrk="0" hangingPunct="1">
        <a:lnSpc>
          <a:spcPct val="90000"/>
        </a:lnSpc>
        <a:spcBef>
          <a:spcPts val="779"/>
        </a:spcBef>
        <a:buFont typeface="Arial" panose="020B0604020202020204" pitchFamily="34" charset="0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3pPr>
      <a:lvl4pPr marL="2494617" indent="-356374" algn="l" defTabSz="1425495" rtl="0" eaLnBrk="1" latinLnBrk="0" hangingPunct="1">
        <a:lnSpc>
          <a:spcPct val="90000"/>
        </a:lnSpc>
        <a:spcBef>
          <a:spcPts val="779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3207366" indent="-356374" algn="l" defTabSz="1425495" rtl="0" eaLnBrk="1" latinLnBrk="0" hangingPunct="1">
        <a:lnSpc>
          <a:spcPct val="90000"/>
        </a:lnSpc>
        <a:spcBef>
          <a:spcPts val="779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920113" indent="-356374" algn="l" defTabSz="1425495" rtl="0" eaLnBrk="1" latinLnBrk="0" hangingPunct="1">
        <a:lnSpc>
          <a:spcPct val="90000"/>
        </a:lnSpc>
        <a:spcBef>
          <a:spcPts val="779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632861" indent="-356374" algn="l" defTabSz="1425495" rtl="0" eaLnBrk="1" latinLnBrk="0" hangingPunct="1">
        <a:lnSpc>
          <a:spcPct val="90000"/>
        </a:lnSpc>
        <a:spcBef>
          <a:spcPts val="779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5345609" indent="-356374" algn="l" defTabSz="1425495" rtl="0" eaLnBrk="1" latinLnBrk="0" hangingPunct="1">
        <a:lnSpc>
          <a:spcPct val="90000"/>
        </a:lnSpc>
        <a:spcBef>
          <a:spcPts val="779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6058356" indent="-356374" algn="l" defTabSz="1425495" rtl="0" eaLnBrk="1" latinLnBrk="0" hangingPunct="1">
        <a:lnSpc>
          <a:spcPct val="90000"/>
        </a:lnSpc>
        <a:spcBef>
          <a:spcPts val="779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1425495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1pPr>
      <a:lvl2pPr marL="712748" algn="l" defTabSz="1425495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425495" algn="l" defTabSz="1425495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3pPr>
      <a:lvl4pPr marL="2138243" algn="l" defTabSz="1425495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2850991" algn="l" defTabSz="1425495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563739" algn="l" defTabSz="1425495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276487" algn="l" defTabSz="1425495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4989235" algn="l" defTabSz="1425495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5701982" algn="l" defTabSz="1425495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ubrik 5">
            <a:extLst>
              <a:ext uri="{FF2B5EF4-FFF2-40B4-BE49-F238E27FC236}">
                <a16:creationId xmlns:a16="http://schemas.microsoft.com/office/drawing/2014/main" id="{E209F5B2-5D33-4981-826F-218647209DCE}"/>
              </a:ext>
            </a:extLst>
          </p:cNvPr>
          <p:cNvSpPr txBox="1">
            <a:spLocks/>
          </p:cNvSpPr>
          <p:nvPr/>
        </p:nvSpPr>
        <p:spPr>
          <a:xfrm>
            <a:off x="2637692" y="7219891"/>
            <a:ext cx="4524085" cy="457962"/>
          </a:xfrm>
          <a:prstGeom prst="rect">
            <a:avLst/>
          </a:prstGeom>
        </p:spPr>
        <p:txBody>
          <a:bodyPr anchor="b">
            <a:normAutofit fontScale="97500"/>
          </a:bodyPr>
          <a:lstStyle>
            <a:lvl1pPr algn="l" defTabSz="142549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85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1600" dirty="0" err="1">
                <a:latin typeface="+mn-lt"/>
              </a:rPr>
              <a:t>Welcome</a:t>
            </a:r>
            <a:r>
              <a:rPr lang="sv-SE" sz="1600" dirty="0">
                <a:latin typeface="+mn-lt"/>
              </a:rPr>
              <a:t> to xxx</a:t>
            </a:r>
          </a:p>
        </p:txBody>
      </p:sp>
      <p:sp>
        <p:nvSpPr>
          <p:cNvPr id="21" name="Underrubrik 6">
            <a:extLst>
              <a:ext uri="{FF2B5EF4-FFF2-40B4-BE49-F238E27FC236}">
                <a16:creationId xmlns:a16="http://schemas.microsoft.com/office/drawing/2014/main" id="{EF89B5D5-826C-438B-B46D-F813D5DC62DB}"/>
              </a:ext>
            </a:extLst>
          </p:cNvPr>
          <p:cNvSpPr txBox="1">
            <a:spLocks/>
          </p:cNvSpPr>
          <p:nvPr/>
        </p:nvSpPr>
        <p:spPr>
          <a:xfrm>
            <a:off x="2637692" y="7727548"/>
            <a:ext cx="4558851" cy="1878495"/>
          </a:xfrm>
          <a:prstGeom prst="rect">
            <a:avLst/>
          </a:prstGeom>
        </p:spPr>
        <p:txBody>
          <a:bodyPr/>
          <a:lstStyle>
            <a:lvl1pPr marL="356374" indent="-356374" algn="l" defTabSz="1425495" rtl="0" eaLnBrk="1" latinLnBrk="0" hangingPunct="1">
              <a:lnSpc>
                <a:spcPct val="90000"/>
              </a:lnSpc>
              <a:spcBef>
                <a:spcPts val="1559"/>
              </a:spcBef>
              <a:buFont typeface="Arial" panose="020B0604020202020204" pitchFamily="34" charset="0"/>
              <a:buChar char="•"/>
              <a:defRPr sz="43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69122" indent="-356374" algn="l" defTabSz="1425495" rtl="0" eaLnBrk="1" latinLnBrk="0" hangingPunct="1">
              <a:lnSpc>
                <a:spcPct val="90000"/>
              </a:lnSpc>
              <a:spcBef>
                <a:spcPts val="779"/>
              </a:spcBef>
              <a:buFont typeface="Arial" panose="020B0604020202020204" pitchFamily="34" charset="0"/>
              <a:buChar char="•"/>
              <a:defRPr sz="37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81869" indent="-356374" algn="l" defTabSz="1425495" rtl="0" eaLnBrk="1" latinLnBrk="0" hangingPunct="1">
              <a:lnSpc>
                <a:spcPct val="90000"/>
              </a:lnSpc>
              <a:spcBef>
                <a:spcPts val="779"/>
              </a:spcBef>
              <a:buFont typeface="Arial" panose="020B0604020202020204" pitchFamily="34" charset="0"/>
              <a:buChar char="•"/>
              <a:defRPr sz="31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94617" indent="-356374" algn="l" defTabSz="1425495" rtl="0" eaLnBrk="1" latinLnBrk="0" hangingPunct="1">
              <a:lnSpc>
                <a:spcPct val="90000"/>
              </a:lnSpc>
              <a:spcBef>
                <a:spcPts val="779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07366" indent="-356374" algn="l" defTabSz="1425495" rtl="0" eaLnBrk="1" latinLnBrk="0" hangingPunct="1">
              <a:lnSpc>
                <a:spcPct val="90000"/>
              </a:lnSpc>
              <a:spcBef>
                <a:spcPts val="779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920113" indent="-356374" algn="l" defTabSz="1425495" rtl="0" eaLnBrk="1" latinLnBrk="0" hangingPunct="1">
              <a:lnSpc>
                <a:spcPct val="90000"/>
              </a:lnSpc>
              <a:spcBef>
                <a:spcPts val="779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32861" indent="-356374" algn="l" defTabSz="1425495" rtl="0" eaLnBrk="1" latinLnBrk="0" hangingPunct="1">
              <a:lnSpc>
                <a:spcPct val="90000"/>
              </a:lnSpc>
              <a:spcBef>
                <a:spcPts val="779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45609" indent="-356374" algn="l" defTabSz="1425495" rtl="0" eaLnBrk="1" latinLnBrk="0" hangingPunct="1">
              <a:lnSpc>
                <a:spcPct val="90000"/>
              </a:lnSpc>
              <a:spcBef>
                <a:spcPts val="779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58356" indent="-356374" algn="l" defTabSz="1425495" rtl="0" eaLnBrk="1" latinLnBrk="0" hangingPunct="1">
              <a:lnSpc>
                <a:spcPct val="90000"/>
              </a:lnSpc>
              <a:spcBef>
                <a:spcPts val="779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None/>
            </a:pPr>
            <a:r>
              <a:rPr lang="sv-SE" sz="1200" dirty="0" err="1"/>
              <a:t>What</a:t>
            </a:r>
            <a:r>
              <a:rPr lang="sv-SE" sz="1200" dirty="0"/>
              <a:t>: </a:t>
            </a:r>
            <a:br>
              <a:rPr lang="sv-SE" sz="1200" dirty="0"/>
            </a:br>
            <a:r>
              <a:rPr lang="sv-SE" sz="1050" dirty="0" err="1"/>
              <a:t>Join</a:t>
            </a:r>
            <a:r>
              <a:rPr lang="sv-SE" sz="1050" dirty="0"/>
              <a:t> </a:t>
            </a:r>
            <a:r>
              <a:rPr lang="sv-SE" sz="1050" dirty="0" err="1"/>
              <a:t>us</a:t>
            </a:r>
            <a:r>
              <a:rPr lang="sv-SE" sz="1050" dirty="0"/>
              <a:t> for a xxx (Swedish fika, breakfast, lunch, buffet…) </a:t>
            </a:r>
            <a:endParaRPr lang="sv-SE" sz="1200" dirty="0"/>
          </a:p>
          <a:p>
            <a:pPr marL="0" indent="0">
              <a:spcBef>
                <a:spcPts val="1200"/>
              </a:spcBef>
              <a:buNone/>
            </a:pPr>
            <a:r>
              <a:rPr lang="sv-SE" sz="1200" dirty="0" err="1"/>
              <a:t>When</a:t>
            </a:r>
            <a:r>
              <a:rPr lang="sv-SE" sz="1200" dirty="0"/>
              <a:t>: </a:t>
            </a:r>
            <a:br>
              <a:rPr lang="sv-SE" sz="1200" dirty="0"/>
            </a:br>
            <a:r>
              <a:rPr lang="sv-SE" sz="1050" dirty="0"/>
              <a:t>Date, </a:t>
            </a:r>
            <a:r>
              <a:rPr lang="sv-SE" sz="1050" dirty="0" err="1"/>
              <a:t>time</a:t>
            </a:r>
            <a:r>
              <a:rPr lang="sv-SE" sz="1050" dirty="0"/>
              <a:t> from xx – xx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sv-SE" sz="1200" dirty="0" err="1"/>
              <a:t>Where</a:t>
            </a:r>
            <a:r>
              <a:rPr lang="sv-SE" sz="1200" dirty="0"/>
              <a:t>: </a:t>
            </a:r>
            <a:br>
              <a:rPr lang="sv-SE" sz="1200" dirty="0"/>
            </a:br>
            <a:r>
              <a:rPr lang="sv-SE" sz="1050" dirty="0"/>
              <a:t>xxx, </a:t>
            </a:r>
            <a:r>
              <a:rPr lang="sv-SE" sz="1050" dirty="0" err="1"/>
              <a:t>address</a:t>
            </a:r>
            <a:r>
              <a:rPr lang="sv-SE" sz="1050" dirty="0"/>
              <a:t>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sv-SE" sz="1200" dirty="0"/>
              <a:t>RSVP to: </a:t>
            </a:r>
            <a:r>
              <a:rPr lang="sv-SE" sz="1050" dirty="0"/>
              <a:t>xxx no later </a:t>
            </a:r>
            <a:r>
              <a:rPr lang="sv-SE" sz="1050" dirty="0" err="1"/>
              <a:t>than</a:t>
            </a:r>
            <a:r>
              <a:rPr lang="sv-SE" sz="1050" dirty="0"/>
              <a:t> xxx</a:t>
            </a:r>
          </a:p>
          <a:p>
            <a:pPr marL="0" indent="0">
              <a:buNone/>
            </a:pPr>
            <a:endParaRPr lang="sv-SE" sz="1100" dirty="0"/>
          </a:p>
        </p:txBody>
      </p:sp>
    </p:spTree>
    <p:extLst>
      <p:ext uri="{BB962C8B-B14F-4D97-AF65-F5344CB8AC3E}">
        <p14:creationId xmlns:p14="http://schemas.microsoft.com/office/powerpoint/2010/main" val="11841611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Nobel2021">
      <a:dk1>
        <a:sysClr val="windowText" lastClr="000000"/>
      </a:dk1>
      <a:lt1>
        <a:srgbClr val="E4E8ED"/>
      </a:lt1>
      <a:dk2>
        <a:srgbClr val="000000"/>
      </a:dk2>
      <a:lt2>
        <a:srgbClr val="FFFFFF"/>
      </a:lt2>
      <a:accent1>
        <a:srgbClr val="002857"/>
      </a:accent1>
      <a:accent2>
        <a:srgbClr val="005D63"/>
      </a:accent2>
      <a:accent3>
        <a:srgbClr val="002857"/>
      </a:accent3>
      <a:accent4>
        <a:srgbClr val="005D63"/>
      </a:accent4>
      <a:accent5>
        <a:srgbClr val="CA9C54"/>
      </a:accent5>
      <a:accent6>
        <a:srgbClr val="002857"/>
      </a:accent6>
      <a:hlink>
        <a:srgbClr val="CA9C54"/>
      </a:hlink>
      <a:folHlink>
        <a:srgbClr val="CA9C54"/>
      </a:folHlink>
    </a:clrScheme>
    <a:fontScheme name="Nobel Center">
      <a:majorFont>
        <a:latin typeface="Alfred Sans 16"/>
        <a:ea typeface=""/>
        <a:cs typeface=""/>
      </a:majorFont>
      <a:minorFont>
        <a:latin typeface="Alfred Sans 16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0C3F227F2F7AF4BA4B54BBC2985BD50" ma:contentTypeVersion="10" ma:contentTypeDescription="Create a new document." ma:contentTypeScope="" ma:versionID="05add845f9842f02083230e86fb505bf">
  <xsd:schema xmlns:xsd="http://www.w3.org/2001/XMLSchema" xmlns:xs="http://www.w3.org/2001/XMLSchema" xmlns:p="http://schemas.microsoft.com/office/2006/metadata/properties" xmlns:ns2="096f13af-154f-4ade-acf8-d986fc43cd53" targetNamespace="http://schemas.microsoft.com/office/2006/metadata/properties" ma:root="true" ma:fieldsID="ef89438459dc0d3f8be6b9ec0f6075b5" ns2:_="">
    <xsd:import namespace="096f13af-154f-4ade-acf8-d986fc43cd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6f13af-154f-4ade-acf8-d986fc43cd5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592C99E-CD25-41F3-BD63-107ADC6CB5B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96f13af-154f-4ade-acf8-d986fc43cd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7FC1890-8FBB-4EDA-B337-EDC2D800A1E3}">
  <ds:schemaRefs>
    <ds:schemaRef ds:uri="http://schemas.microsoft.com/office/2006/documentManagement/types"/>
    <ds:schemaRef ds:uri="http://schemas.microsoft.com/office/infopath/2007/PartnerControls"/>
    <ds:schemaRef ds:uri="096f13af-154f-4ade-acf8-d986fc43cd53"/>
    <ds:schemaRef ds:uri="http://purl.org/dc/elements/1.1/"/>
    <ds:schemaRef ds:uri="http://purl.org/dc/terms/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4289C48-F2B4-4982-BFB7-21724CE20C4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4231</TotalTime>
  <Words>45</Words>
  <Application>Microsoft Office PowerPoint</Application>
  <PresentationFormat>Custom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Alfred Sans 16</vt:lpstr>
      <vt:lpstr>Arial</vt:lpstr>
      <vt:lpstr>Office-tema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Invitation Nobel Prize Teacher Summit HUB</dc:title>
  <dc:creator>Karin Hallgren</dc:creator>
  <cp:lastModifiedBy>Karin Hallgren</cp:lastModifiedBy>
  <cp:revision>156</cp:revision>
  <dcterms:created xsi:type="dcterms:W3CDTF">2020-02-11T10:18:48Z</dcterms:created>
  <dcterms:modified xsi:type="dcterms:W3CDTF">2023-10-03T15:54:45Z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0x010100F0C3F227F2F7AF4BA4B54BBC2985BD50</vt:lpwstr>
  </property>
</Properties>
</file>